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slideMasters/slideMaster35.xml" ContentType="application/vnd.openxmlformats-officedocument.presentationml.slideMaster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</p:sldIdLst>
  <p:notesMasterIdLst>
    <p:notesMasterId r:id="rId37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notesMaster" Target="notesMasters/notesMaster1.xml"/><Relationship Id="rId38" Type="http://schemas.openxmlformats.org/officeDocument/2006/relationships/presProps" Target="presProps.xml"/><Relationship Id="rId39" Type="http://schemas.openxmlformats.org/officeDocument/2006/relationships/viewProps" Target="viewProps.xml"/><Relationship Id="rId40" Type="http://schemas.openxmlformats.org/officeDocument/2006/relationships/theme" Target="theme/theme1.xml"/><Relationship Id="rId4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4.xml"/>
		</Relationships>
</file>

<file path=ppt/notesSlides/_rels/notesSlide3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5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0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7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8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9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0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7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8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9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0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7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8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9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908292" y="527609"/>
            <a:ext cx="1645006" cy="18836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60" spc="100" kern="0" dirty="0">
                <a:solidFill>
                  <a:srgbClr val="C4C4C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KONUŞMACI</a:t>
            </a:r>
            <a:endParaRPr lang="en-US" sz="860" dirty="0"/>
          </a:p>
        </p:txBody>
      </p:sp>
      <p:sp>
        <p:nvSpPr>
          <p:cNvPr id="3" name="Text 1"/>
          <p:cNvSpPr txBox="1"/>
          <p:nvPr/>
        </p:nvSpPr>
        <p:spPr>
          <a:xfrm>
            <a:off x="6280099" y="740664"/>
            <a:ext cx="2273198" cy="31363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73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Kaan Gülten</a:t>
            </a:r>
            <a:endParaRPr lang="en-US" sz="1730" dirty="0"/>
          </a:p>
        </p:txBody>
      </p:sp>
      <p:sp>
        <p:nvSpPr>
          <p:cNvPr id="4" name="Text 2"/>
          <p:cNvSpPr txBox="1"/>
          <p:nvPr/>
        </p:nvSpPr>
        <p:spPr>
          <a:xfrm>
            <a:off x="1933956" y="2072030"/>
            <a:ext cx="5275174" cy="62819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180" b="1" dirty="0">
                <a:solidFill>
                  <a:srgbClr val="9360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Growth </a:t>
            </a:r>
            <a:pPr algn="ctr" indent="0" marL="0">
              <a:buNone/>
            </a:pPr>
            <a:r>
              <a:rPr lang="en-US" sz="5280" i="1" dirty="0">
                <a:solidFill>
                  <a:srgbClr val="FFFFFF"/>
                </a:solidFill>
                <a:latin typeface="Instrument Serif" pitchFamily="34" charset="0"/>
                <a:ea typeface="Instrument Serif" pitchFamily="34" charset="-122"/>
                <a:cs typeface="Instrument Serif" pitchFamily="34" charset="-120"/>
              </a:rPr>
              <a:t>Hacking</a:t>
            </a:r>
            <a:endParaRPr lang="en-US" sz="418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4019702" y="2606040"/>
            <a:ext cx="4396435" cy="75346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lnSpc>
                <a:spcPts val="3310"/>
              </a:lnSpc>
              <a:buNone/>
            </a:pPr>
            <a:r>
              <a:rPr lang="en-US" sz="2160" dirty="0">
                <a:solidFill>
                  <a:srgbClr val="2F2F2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Einstein Zekasına Sahip</a:t>
            </a:r>
            <a:endParaRPr lang="en-US" sz="2160" dirty="0"/>
          </a:p>
          <a:p>
            <a:pPr algn="r" indent="0" marL="0">
              <a:lnSpc>
                <a:spcPts val="3310"/>
              </a:lnSpc>
              <a:buNone/>
            </a:pPr>
            <a:r>
              <a:rPr lang="en-US" sz="2160" b="1" dirty="0">
                <a:solidFill>
                  <a:srgbClr val="2F2F2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Olduğunuzun 7 Göstergesi</a:t>
            </a:r>
            <a:endParaRPr lang="en-US" sz="216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2310689" y="2273198"/>
            <a:ext cx="4521708" cy="62819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3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Sosyal </a:t>
            </a:r>
            <a:pPr algn="ctr" indent="0" marL="0">
              <a:buNone/>
            </a:pPr>
            <a:r>
              <a:rPr lang="en-US" sz="5120" i="1" dirty="0">
                <a:solidFill>
                  <a:srgbClr val="6B3FC9"/>
                </a:solidFill>
                <a:latin typeface="Instrument Serif" pitchFamily="34" charset="0"/>
                <a:ea typeface="Instrument Serif" pitchFamily="34" charset="-122"/>
                <a:cs typeface="Instrument Serif" pitchFamily="34" charset="-120"/>
              </a:rPr>
              <a:t>Medya</a:t>
            </a:r>
            <a:endParaRPr lang="en-US" sz="403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3516782" y="2244852"/>
            <a:ext cx="4019702" cy="65928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740" dirty="0">
                <a:solidFill>
                  <a:srgbClr val="2F2F2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Kaan </a:t>
            </a:r>
            <a:pPr algn="ctr" indent="0" marL="0">
              <a:buNone/>
            </a:pPr>
            <a:r>
              <a:rPr lang="en-US" sz="4640" i="1" dirty="0">
                <a:solidFill>
                  <a:srgbClr val="2F2F2F"/>
                </a:solidFill>
                <a:latin typeface="Instrument Serif" pitchFamily="34" charset="0"/>
                <a:ea typeface="Instrument Serif" pitchFamily="34" charset="-122"/>
                <a:cs typeface="Instrument Serif" pitchFamily="34" charset="-120"/>
              </a:rPr>
              <a:t>Gülten</a:t>
            </a:r>
            <a:endParaRPr lang="en-US" sz="374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1933956" y="2040941"/>
            <a:ext cx="5275174" cy="6903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750" b="1" dirty="0">
                <a:solidFill>
                  <a:srgbClr val="F265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Webtures</a:t>
            </a:r>
            <a:endParaRPr lang="en-US" sz="4750" dirty="0"/>
          </a:p>
        </p:txBody>
      </p:sp>
      <p:sp>
        <p:nvSpPr>
          <p:cNvPr id="3" name="Text 1"/>
          <p:cNvSpPr txBox="1"/>
          <p:nvPr/>
        </p:nvSpPr>
        <p:spPr>
          <a:xfrm>
            <a:off x="2373782" y="2999232"/>
            <a:ext cx="4396435" cy="2825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80" dirty="0">
                <a:solidFill>
                  <a:srgbClr val="9A9A9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Growth Hacking Örnekleri</a:t>
            </a:r>
            <a:endParaRPr lang="en-US" sz="158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1162202" y="2229307"/>
            <a:ext cx="3768242" cy="722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3310"/>
              </a:lnSpc>
              <a:buNone/>
            </a:pPr>
            <a:r>
              <a:rPr lang="en-US" sz="2160" b="1" dirty="0">
                <a:solidFill>
                  <a:srgbClr val="2F2F2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Webtures Mobil Takip Et</a:t>
            </a:r>
            <a:endParaRPr lang="en-US" sz="2160" dirty="0"/>
          </a:p>
          <a:p>
            <a:pPr algn="l" indent="0" marL="0">
              <a:lnSpc>
                <a:spcPts val="3310"/>
              </a:lnSpc>
              <a:buNone/>
            </a:pPr>
            <a:r>
              <a:rPr lang="en-US" sz="2160" dirty="0">
                <a:solidFill>
                  <a:srgbClr val="2F2F2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Sürprizleri Karçırma</a:t>
            </a:r>
            <a:endParaRPr lang="en-US" sz="216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3692347" y="2336292"/>
            <a:ext cx="1758391" cy="22585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40" b="1" dirty="0">
                <a:solidFill>
                  <a:srgbClr val="F265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Webtures</a:t>
            </a:r>
            <a:endParaRPr lang="en-US" sz="1440" dirty="0"/>
          </a:p>
        </p:txBody>
      </p:sp>
      <p:sp>
        <p:nvSpPr>
          <p:cNvPr id="3" name="Text 1"/>
          <p:cNvSpPr txBox="1"/>
          <p:nvPr/>
        </p:nvSpPr>
        <p:spPr>
          <a:xfrm>
            <a:off x="3692347" y="2638044"/>
            <a:ext cx="1758391" cy="22585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4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kimdir ?</a:t>
            </a:r>
            <a:endParaRPr lang="en-US" sz="144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1852574" y="703174"/>
            <a:ext cx="5651906" cy="75346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750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Örnek </a:t>
            </a:r>
            <a:pPr algn="ctr" indent="0" marL="0">
              <a:buNone/>
            </a:pPr>
            <a:r>
              <a:rPr lang="en-US" sz="6080" i="1" dirty="0">
                <a:solidFill>
                  <a:srgbClr val="9360FF"/>
                </a:solidFill>
                <a:latin typeface="Instrument Serif" pitchFamily="34" charset="0"/>
                <a:ea typeface="Instrument Serif" pitchFamily="34" charset="-122"/>
                <a:cs typeface="Instrument Serif" pitchFamily="34" charset="-120"/>
              </a:rPr>
              <a:t>Strateji</a:t>
            </a:r>
            <a:endParaRPr lang="en-US" sz="4750" dirty="0"/>
          </a:p>
        </p:txBody>
      </p:sp>
      <p:sp>
        <p:nvSpPr>
          <p:cNvPr id="3" name="Text 1"/>
          <p:cNvSpPr txBox="1"/>
          <p:nvPr/>
        </p:nvSpPr>
        <p:spPr>
          <a:xfrm>
            <a:off x="4948733" y="2920594"/>
            <a:ext cx="3265322" cy="6903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30" b="1" dirty="0">
                <a:solidFill>
                  <a:srgbClr val="2F2F2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Craigslist</a:t>
            </a:r>
            <a:endParaRPr lang="en-US" sz="403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908292" y="514807"/>
            <a:ext cx="1645006" cy="18836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60" spc="100" kern="0" dirty="0">
                <a:solidFill>
                  <a:srgbClr val="C4C4C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KONUŞMACI</a:t>
            </a:r>
            <a:endParaRPr lang="en-US" sz="860" dirty="0"/>
          </a:p>
        </p:txBody>
      </p:sp>
      <p:sp>
        <p:nvSpPr>
          <p:cNvPr id="3" name="Text 1"/>
          <p:cNvSpPr txBox="1"/>
          <p:nvPr/>
        </p:nvSpPr>
        <p:spPr>
          <a:xfrm>
            <a:off x="6280099" y="678485"/>
            <a:ext cx="2273198" cy="31363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73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Kaan Gülten</a:t>
            </a:r>
            <a:endParaRPr lang="en-US" sz="1730" dirty="0"/>
          </a:p>
        </p:txBody>
      </p:sp>
      <p:sp>
        <p:nvSpPr>
          <p:cNvPr id="4" name="Text 2"/>
          <p:cNvSpPr txBox="1"/>
          <p:nvPr/>
        </p:nvSpPr>
        <p:spPr>
          <a:xfrm>
            <a:off x="2436876" y="2216506"/>
            <a:ext cx="4270248" cy="6903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460" b="1" dirty="0">
                <a:solidFill>
                  <a:srgbClr val="9A85D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Teşekkürler</a:t>
            </a:r>
            <a:endParaRPr lang="en-US" sz="446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3630168" y="1802282"/>
            <a:ext cx="1883664" cy="37673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i="1" dirty="0">
                <a:solidFill>
                  <a:srgbClr val="FFFFFF"/>
                </a:solidFill>
                <a:latin typeface="Instrument Serif" pitchFamily="34" charset="0"/>
                <a:ea typeface="Instrument Serif" pitchFamily="34" charset="-122"/>
                <a:cs typeface="Instrument Serif" pitchFamily="34" charset="-120"/>
              </a:rPr>
              <a:t>Ana Konu</a:t>
            </a:r>
            <a:endParaRPr lang="en-US" sz="2400" dirty="0"/>
          </a:p>
        </p:txBody>
      </p:sp>
      <p:sp>
        <p:nvSpPr>
          <p:cNvPr id="3" name="Text 1"/>
          <p:cNvSpPr txBox="1"/>
          <p:nvPr/>
        </p:nvSpPr>
        <p:spPr>
          <a:xfrm>
            <a:off x="1745590" y="2430475"/>
            <a:ext cx="5651906" cy="106801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040" b="1" dirty="0">
                <a:solidFill>
                  <a:srgbClr val="2F2F2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Motivasyon</a:t>
            </a:r>
            <a:endParaRPr lang="en-US" sz="504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2060143" y="2386584"/>
            <a:ext cx="5024628" cy="81655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3740"/>
              </a:lnSpc>
              <a:buNone/>
            </a:pPr>
            <a:r>
              <a:rPr lang="en-US" sz="2590" dirty="0">
                <a:solidFill>
                  <a:srgbClr val="2F2F2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Yani, </a:t>
            </a:r>
            <a:pPr algn="ctr" indent="0" marL="0">
              <a:lnSpc>
                <a:spcPts val="3740"/>
              </a:lnSpc>
              <a:buNone/>
            </a:pPr>
            <a:r>
              <a:rPr lang="en-US" sz="2590" b="1" dirty="0">
                <a:solidFill>
                  <a:srgbClr val="2F2F2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insan beynini</a:t>
            </a:r>
            <a:endParaRPr lang="en-US" sz="2590" dirty="0"/>
          </a:p>
          <a:p>
            <a:pPr algn="ctr" indent="0" marL="0">
              <a:lnSpc>
                <a:spcPts val="3740"/>
              </a:lnSpc>
              <a:buNone/>
            </a:pPr>
            <a:r>
              <a:rPr lang="en-US" sz="2590" b="1" dirty="0">
                <a:solidFill>
                  <a:srgbClr val="2F2F2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hacklemek</a:t>
            </a:r>
            <a:endParaRPr lang="en-US" sz="259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1431950" y="2185416"/>
            <a:ext cx="6280099" cy="8796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4460"/>
              </a:lnSpc>
              <a:buNone/>
            </a:pPr>
            <a:r>
              <a:rPr lang="en-US" sz="274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Senden önce kimin 1 lira</a:t>
            </a:r>
            <a:endParaRPr lang="en-US" sz="2740" dirty="0"/>
          </a:p>
          <a:p>
            <a:pPr algn="ctr" indent="0" marL="0">
              <a:lnSpc>
                <a:spcPts val="4460"/>
              </a:lnSpc>
              <a:buNone/>
            </a:pPr>
            <a:r>
              <a:rPr lang="en-US" sz="274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verdiğini öğrenmek ister misin?</a:t>
            </a:r>
            <a:endParaRPr lang="en-US" sz="274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35</Slides>
  <Notes>35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Growth Hacking</dc:title>
  <dc:subject>PptxGenJS Presentation</dc:subject>
  <dc:creator>PptxGenJS</dc:creator>
  <cp:lastModifiedBy>PptxGenJS</cp:lastModifiedBy>
  <cp:revision>1</cp:revision>
  <dcterms:created xsi:type="dcterms:W3CDTF">2026-09-07T10:46:46Z</dcterms:created>
  <dcterms:modified xsi:type="dcterms:W3CDTF">2026-09-07T10:46:46Z</dcterms:modified>
</cp:coreProperties>
</file>